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6" r:id="rId5"/>
    <p:sldId id="265" r:id="rId6"/>
    <p:sldId id="258" r:id="rId7"/>
    <p:sldId id="259" r:id="rId8"/>
    <p:sldId id="257" r:id="rId9"/>
    <p:sldId id="264" r:id="rId10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51" dt="2024-10-14T19:58:19.8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972"/>
    <p:restoredTop sz="94650"/>
  </p:normalViewPr>
  <p:slideViewPr>
    <p:cSldViewPr snapToGrid="0">
      <p:cViewPr>
        <p:scale>
          <a:sx n="80" d="100"/>
          <a:sy n="80" d="100"/>
        </p:scale>
        <p:origin x="11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0-14T19:58:23.570" v="1292" actId="1076"/>
      <pc:docMkLst>
        <pc:docMk/>
      </pc:docMkLst>
      <pc:sldChg chg="addSp delSp modSp mod">
        <pc:chgData name="Maxwell Cook" userId="6270a8f4b8f62cae" providerId="LiveId" clId="{554EE395-C155-4842-9381-DC5EFB4929C4}" dt="2024-10-14T19:56:09.770" v="1267" actId="107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10-14T19:56:09.770" v="1267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add mod">
          <ac:chgData name="Maxwell Cook" userId="6270a8f4b8f62cae" providerId="LiveId" clId="{554EE395-C155-4842-9381-DC5EFB4929C4}" dt="2024-10-11T15:11:45.187" v="1008" actId="20577"/>
          <ac:spMkLst>
            <pc:docMk/>
            <pc:sldMk cId="1175924298" sldId="257"/>
            <ac:spMk id="2" creationId="{B70C61E8-50CA-E742-8447-FF7ABC45C92D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10-11T15:12:00.788" v="1030" actId="20577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10-11T15:11:53.574" v="1019" actId="20577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10-11T14:46:10.045" v="982" actId="1076"/>
          <ac:spMkLst>
            <pc:docMk/>
            <pc:sldMk cId="1099198964" sldId="259"/>
            <ac:spMk id="16" creationId="{BFEABCF5-B755-DFBA-E927-AFD6753919A6}"/>
          </ac:spMkLst>
        </pc:spChg>
        <pc:picChg chg="add del mod">
          <ac:chgData name="Maxwell Cook" userId="6270a8f4b8f62cae" providerId="LiveId" clId="{554EE395-C155-4842-9381-DC5EFB4929C4}" dt="2024-10-11T14:40:59.977" v="935" actId="478"/>
          <ac:picMkLst>
            <pc:docMk/>
            <pc:sldMk cId="1099198964" sldId="259"/>
            <ac:picMk id="3" creationId="{8EDB68B4-6D48-ADCB-A83A-B22E2B1E1F28}"/>
          </ac:picMkLst>
        </pc:picChg>
        <pc:picChg chg="add mod">
          <ac:chgData name="Maxwell Cook" userId="6270a8f4b8f62cae" providerId="LiveId" clId="{554EE395-C155-4842-9381-DC5EFB4929C4}" dt="2024-10-11T14:48:49.762" v="983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10-11T17:24:18.300" v="1031" actId="14100"/>
          <ac:picMkLst>
            <pc:docMk/>
            <pc:sldMk cId="1099198964" sldId="259"/>
            <ac:picMk id="7" creationId="{D6D65976-ADED-9460-DFD2-D9E98F72D24C}"/>
          </ac:picMkLst>
        </pc:picChg>
        <pc:picChg chg="add mod">
          <ac:chgData name="Maxwell Cook" userId="6270a8f4b8f62cae" providerId="LiveId" clId="{554EE395-C155-4842-9381-DC5EFB4929C4}" dt="2024-10-11T14:44:38.977" v="963" actId="1076"/>
          <ac:picMkLst>
            <pc:docMk/>
            <pc:sldMk cId="1099198964" sldId="259"/>
            <ac:picMk id="8" creationId="{C58347EF-08EB-150B-D3EF-2A2C040712C5}"/>
          </ac:picMkLst>
        </pc:picChg>
        <pc:picChg chg="add del mod">
          <ac:chgData name="Maxwell Cook" userId="6270a8f4b8f62cae" providerId="LiveId" clId="{554EE395-C155-4842-9381-DC5EFB4929C4}" dt="2024-10-11T14:42:31.301" v="937" actId="478"/>
          <ac:picMkLst>
            <pc:docMk/>
            <pc:sldMk cId="1099198964" sldId="259"/>
            <ac:picMk id="10" creationId="{FD003395-92C0-1388-EA97-14846A01EE9C}"/>
          </ac:picMkLst>
        </pc:picChg>
        <pc:picChg chg="add del mod">
          <ac:chgData name="Maxwell Cook" userId="6270a8f4b8f62cae" providerId="LiveId" clId="{554EE395-C155-4842-9381-DC5EFB4929C4}" dt="2024-10-11T14:43:42.881" v="950" actId="478"/>
          <ac:picMkLst>
            <pc:docMk/>
            <pc:sldMk cId="1099198964" sldId="259"/>
            <ac:picMk id="14" creationId="{B5B5D382-45AB-1BDB-A374-3516A3400E36}"/>
          </ac:picMkLst>
        </pc:picChg>
        <pc:picChg chg="add del mod">
          <ac:chgData name="Maxwell Cook" userId="6270a8f4b8f62cae" providerId="LiveId" clId="{554EE395-C155-4842-9381-DC5EFB4929C4}" dt="2024-10-11T14:42:30.673" v="936" actId="478"/>
          <ac:picMkLst>
            <pc:docMk/>
            <pc:sldMk cId="1099198964" sldId="259"/>
            <ac:picMk id="15" creationId="{95D8B66F-FAFA-DE3B-44B2-73E0E50F7E9D}"/>
          </ac:picMkLst>
        </pc:picChg>
        <pc:picChg chg="add mod">
          <ac:chgData name="Maxwell Cook" userId="6270a8f4b8f62cae" providerId="LiveId" clId="{554EE395-C155-4842-9381-DC5EFB4929C4}" dt="2024-10-11T14:45:27.803" v="977" actId="1076"/>
          <ac:picMkLst>
            <pc:docMk/>
            <pc:sldMk cId="1099198964" sldId="259"/>
            <ac:picMk id="18" creationId="{77B86590-D20C-3512-F660-B3BEC0272F03}"/>
          </ac:picMkLst>
        </pc:picChg>
        <pc:picChg chg="add mod">
          <ac:chgData name="Maxwell Cook" userId="6270a8f4b8f62cae" providerId="LiveId" clId="{554EE395-C155-4842-9381-DC5EFB4929C4}" dt="2024-10-11T14:45:23.479" v="976" actId="1076"/>
          <ac:picMkLst>
            <pc:docMk/>
            <pc:sldMk cId="1099198964" sldId="259"/>
            <ac:picMk id="20" creationId="{FCE71377-B3ED-EF50-A59F-4C24565A7B29}"/>
          </ac:picMkLst>
        </pc:picChg>
        <pc:picChg chg="add mod">
          <ac:chgData name="Maxwell Cook" userId="6270a8f4b8f62cae" providerId="LiveId" clId="{554EE395-C155-4842-9381-DC5EFB4929C4}" dt="2024-10-11T14:45:20.754" v="975" actId="14100"/>
          <ac:picMkLst>
            <pc:docMk/>
            <pc:sldMk cId="1099198964" sldId="259"/>
            <ac:picMk id="22" creationId="{CDB73695-117A-8EE2-FCC1-1D128B008BA7}"/>
          </ac:picMkLst>
        </pc:picChg>
      </pc:sldChg>
      <pc:sldChg chg="addSp delSp modSp new mod">
        <pc:chgData name="Maxwell Cook" userId="6270a8f4b8f62cae" providerId="LiveId" clId="{554EE395-C155-4842-9381-DC5EFB4929C4}" dt="2024-10-14T19:56:44.235" v="1272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mod">
          <ac:chgData name="Maxwell Cook" userId="6270a8f4b8f62cae" providerId="LiveId" clId="{554EE395-C155-4842-9381-DC5EFB4929C4}" dt="2024-10-14T19:56:44.235" v="1272" actId="1076"/>
          <ac:spMkLst>
            <pc:docMk/>
            <pc:sldMk cId="3595600145" sldId="260"/>
            <ac:spMk id="4" creationId="{7192E79D-CED3-AEBD-4A3A-C1B56E7163D8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09-30T15:30:09.395" v="849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mod">
          <ac:chgData name="Maxwell Cook" userId="6270a8f4b8f62cae" providerId="LiveId" clId="{554EE395-C155-4842-9381-DC5EFB4929C4}" dt="2024-10-14T19:57:09.016" v="1277" actId="1076"/>
          <ac:spMkLst>
            <pc:docMk/>
            <pc:sldMk cId="2752056671" sldId="261"/>
            <ac:spMk id="3" creationId="{F210E45F-122E-C6D2-273E-6CCB5839F76C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2T16:07:35.559" v="900" actId="478"/>
          <ac:picMkLst>
            <pc:docMk/>
            <pc:sldMk cId="2752056671" sldId="261"/>
            <ac:picMk id="3" creationId="{4A13525C-38CA-EB7B-AFF3-D3E853267DB1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2T15:38:43.332" v="894" actId="478"/>
          <ac:picMkLst>
            <pc:docMk/>
            <pc:sldMk cId="2752056671" sldId="261"/>
            <ac:picMk id="5" creationId="{164E20E3-410C-D143-524C-2BBFDBE900BD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2T16:07:34.942" v="899" actId="478"/>
          <ac:picMkLst>
            <pc:docMk/>
            <pc:sldMk cId="2752056671" sldId="261"/>
            <ac:picMk id="7" creationId="{8191D527-C238-8296-777B-40DA9DE75093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2T16:16:34.069" v="905" actId="478"/>
          <ac:picMkLst>
            <pc:docMk/>
            <pc:sldMk cId="2752056671" sldId="261"/>
            <ac:picMk id="9" creationId="{9C4F5D49-3229-91CD-6616-BA93F459B5DD}"/>
          </ac:picMkLst>
        </pc:picChg>
        <pc:picChg chg="add del mod">
          <ac:chgData name="Maxwell Cook" userId="6270a8f4b8f62cae" providerId="LiveId" clId="{554EE395-C155-4842-9381-DC5EFB4929C4}" dt="2024-10-02T16:18:03.330" v="910" actId="478"/>
          <ac:picMkLst>
            <pc:docMk/>
            <pc:sldMk cId="2752056671" sldId="261"/>
            <ac:picMk id="11" creationId="{C2496D2C-824E-54A4-3F3F-40DC4122188B}"/>
          </ac:picMkLst>
        </pc:picChg>
        <pc:picChg chg="add del mod">
          <ac:chgData name="Maxwell Cook" userId="6270a8f4b8f62cae" providerId="LiveId" clId="{554EE395-C155-4842-9381-DC5EFB4929C4}" dt="2024-10-02T16:19:38.149" v="914" actId="478"/>
          <ac:picMkLst>
            <pc:docMk/>
            <pc:sldMk cId="2752056671" sldId="261"/>
            <ac:picMk id="13" creationId="{64A3C55B-4EA3-1C87-80FC-F8FD9B20FCCE}"/>
          </ac:picMkLst>
        </pc:picChg>
        <pc:picChg chg="add del mod">
          <ac:chgData name="Maxwell Cook" userId="6270a8f4b8f62cae" providerId="LiveId" clId="{554EE395-C155-4842-9381-DC5EFB4929C4}" dt="2024-10-02T16:20:23.656" v="918" actId="478"/>
          <ac:picMkLst>
            <pc:docMk/>
            <pc:sldMk cId="2752056671" sldId="261"/>
            <ac:picMk id="15" creationId="{33085970-EFF0-B1DC-3C3F-2F648A4DAC77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del mod">
          <ac:chgData name="Maxwell Cook" userId="6270a8f4b8f62cae" providerId="LiveId" clId="{554EE395-C155-4842-9381-DC5EFB4929C4}" dt="2024-10-02T16:20:56.736" v="922" actId="478"/>
          <ac:picMkLst>
            <pc:docMk/>
            <pc:sldMk cId="2752056671" sldId="261"/>
            <ac:picMk id="17" creationId="{F2176432-3402-EE8F-D128-DC0C40FE81B5}"/>
          </ac:picMkLst>
        </pc:picChg>
        <pc:picChg chg="add del mod">
          <ac:chgData name="Maxwell Cook" userId="6270a8f4b8f62cae" providerId="LiveId" clId="{554EE395-C155-4842-9381-DC5EFB4929C4}" dt="2024-10-02T15:36:54.057" v="885" actId="478"/>
          <ac:picMkLst>
            <pc:docMk/>
            <pc:sldMk cId="2752056671" sldId="261"/>
            <ac:picMk id="19" creationId="{24958A7A-6C1D-86EE-98F3-EE99CAB8734A}"/>
          </ac:picMkLst>
        </pc:picChg>
        <pc:picChg chg="add del mod">
          <ac:chgData name="Maxwell Cook" userId="6270a8f4b8f62cae" providerId="LiveId" clId="{554EE395-C155-4842-9381-DC5EFB4929C4}" dt="2024-10-02T16:26:10.181" v="926" actId="478"/>
          <ac:picMkLst>
            <pc:docMk/>
            <pc:sldMk cId="2752056671" sldId="261"/>
            <ac:picMk id="20" creationId="{452F6D81-7920-25B1-0EB7-787A4F2404C9}"/>
          </ac:picMkLst>
        </pc:picChg>
        <pc:picChg chg="add del mod">
          <ac:chgData name="Maxwell Cook" userId="6270a8f4b8f62cae" providerId="LiveId" clId="{554EE395-C155-4842-9381-DC5EFB4929C4}" dt="2024-10-02T15:36:54.516" v="886" actId="478"/>
          <ac:picMkLst>
            <pc:docMk/>
            <pc:sldMk cId="2752056671" sldId="261"/>
            <ac:picMk id="21" creationId="{A08E31DA-1891-7190-A96F-6275B6973545}"/>
          </ac:picMkLst>
        </pc:picChg>
        <pc:picChg chg="add del mod">
          <ac:chgData name="Maxwell Cook" userId="6270a8f4b8f62cae" providerId="LiveId" clId="{554EE395-C155-4842-9381-DC5EFB4929C4}" dt="2024-10-02T15:36:53.520" v="884" actId="478"/>
          <ac:picMkLst>
            <pc:docMk/>
            <pc:sldMk cId="2752056671" sldId="261"/>
            <ac:picMk id="23" creationId="{D7724A0C-F607-997C-A20F-92ADA670A5DA}"/>
          </ac:picMkLst>
        </pc:picChg>
        <pc:picChg chg="add mod">
          <ac:chgData name="Maxwell Cook" userId="6270a8f4b8f62cae" providerId="LiveId" clId="{554EE395-C155-4842-9381-DC5EFB4929C4}" dt="2024-10-02T16:26:18.576" v="930" actId="1076"/>
          <ac:picMkLst>
            <pc:docMk/>
            <pc:sldMk cId="2752056671" sldId="261"/>
            <ac:picMk id="24" creationId="{E3076638-B71F-71E1-54F0-8FB063AE4822}"/>
          </ac:picMkLst>
        </pc:picChg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  <pc:spChg chg="del">
          <ac:chgData name="Maxwell Cook" userId="6270a8f4b8f62cae" providerId="LiveId" clId="{554EE395-C155-4842-9381-DC5EFB4929C4}" dt="2024-10-11T15:11:33.016" v="985" actId="478"/>
          <ac:spMkLst>
            <pc:docMk/>
            <pc:sldMk cId="2598589001" sldId="264"/>
            <ac:spMk id="2" creationId="{94FC1458-0148-0A48-2D8F-CD221C4487A6}"/>
          </ac:spMkLst>
        </pc:spChg>
        <pc:spChg chg="del">
          <ac:chgData name="Maxwell Cook" userId="6270a8f4b8f62cae" providerId="LiveId" clId="{554EE395-C155-4842-9381-DC5EFB4929C4}" dt="2024-10-11T15:11:35.076" v="986" actId="478"/>
          <ac:spMkLst>
            <pc:docMk/>
            <pc:sldMk cId="2598589001" sldId="264"/>
            <ac:spMk id="3" creationId="{481BC8A4-6B1F-9F96-A516-B4705195D6F4}"/>
          </ac:spMkLst>
        </pc:spChg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  <pc:spChg chg="add del mod">
          <ac:chgData name="Maxwell Cook" userId="6270a8f4b8f62cae" providerId="LiveId" clId="{554EE395-C155-4842-9381-DC5EFB4929C4}" dt="2024-10-14T17:08:14.284" v="1174" actId="478"/>
          <ac:spMkLst>
            <pc:docMk/>
            <pc:sldMk cId="3112751835" sldId="265"/>
            <ac:spMk id="2" creationId="{DA16504F-EFCF-8801-B3A6-9FACD4A6D1C2}"/>
          </ac:spMkLst>
        </pc:spChg>
        <pc:spChg chg="add del mod">
          <ac:chgData name="Maxwell Cook" userId="6270a8f4b8f62cae" providerId="LiveId" clId="{554EE395-C155-4842-9381-DC5EFB4929C4}" dt="2024-10-14T17:08:16.036" v="1177" actId="478"/>
          <ac:spMkLst>
            <pc:docMk/>
            <pc:sldMk cId="3112751835" sldId="265"/>
            <ac:spMk id="3" creationId="{7A64CF8F-13FC-C642-0E77-2CE507FD7201}"/>
          </ac:spMkLst>
        </pc:spChg>
        <pc:spChg chg="add del mod">
          <ac:chgData name="Maxwell Cook" userId="6270a8f4b8f62cae" providerId="LiveId" clId="{554EE395-C155-4842-9381-DC5EFB4929C4}" dt="2024-10-14T17:08:15.522" v="1176" actId="478"/>
          <ac:spMkLst>
            <pc:docMk/>
            <pc:sldMk cId="3112751835" sldId="265"/>
            <ac:spMk id="4" creationId="{9CBCB4A2-71DC-3DD2-07BF-6C7B445DDAF5}"/>
          </ac:spMkLst>
        </pc:spChg>
        <pc:spChg chg="add del mod">
          <ac:chgData name="Maxwell Cook" userId="6270a8f4b8f62cae" providerId="LiveId" clId="{554EE395-C155-4842-9381-DC5EFB4929C4}" dt="2024-10-14T17:08:16.424" v="1178" actId="478"/>
          <ac:spMkLst>
            <pc:docMk/>
            <pc:sldMk cId="3112751835" sldId="265"/>
            <ac:spMk id="5" creationId="{19487184-C4E1-FD34-A9F2-903543ACD922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6" creationId="{1C7B7DF9-F83D-B2CB-9129-6B50405C8101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7" creationId="{905F0B63-6D9D-DC4C-E3CF-FB0F6A26CC6D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8" creationId="{ADE8BABF-435D-C830-ACC5-075CBA847CD5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9" creationId="{92FAA3AA-0372-A434-63EA-C67986E28BEC}"/>
          </ac:spMkLst>
        </pc:spChg>
        <pc:spChg chg="add del mod">
          <ac:chgData name="Maxwell Cook" userId="6270a8f4b8f62cae" providerId="LiveId" clId="{554EE395-C155-4842-9381-DC5EFB4929C4}" dt="2024-10-14T18:51:06.612" v="1229" actId="478"/>
          <ac:spMkLst>
            <pc:docMk/>
            <pc:sldMk cId="3112751835" sldId="265"/>
            <ac:spMk id="14" creationId="{671DE8D1-A987-7A75-A716-424149E03E77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5" creationId="{7661129B-84D7-4C3F-546A-1B5E0CB32863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6" creationId="{10E24BE6-CA7E-DE3F-280B-0106B37119FC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7" creationId="{C12847D3-2044-5CB5-BFFB-9FCA7C05AE6A}"/>
          </ac:spMkLst>
        </pc:spChg>
        <pc:grpChg chg="add mod">
          <ac:chgData name="Maxwell Cook" userId="6270a8f4b8f62cae" providerId="LiveId" clId="{554EE395-C155-4842-9381-DC5EFB4929C4}" dt="2024-10-14T19:57:30.558" v="1280" actId="1076"/>
          <ac:grpSpMkLst>
            <pc:docMk/>
            <pc:sldMk cId="3112751835" sldId="265"/>
            <ac:grpSpMk id="18" creationId="{5328A3AE-D1B2-6399-37FE-CE0432235681}"/>
          </ac:grpSpMkLst>
        </pc:grpChg>
        <pc:picChg chg="add del mod">
          <ac:chgData name="Maxwell Cook" userId="6270a8f4b8f62cae" providerId="LiveId" clId="{554EE395-C155-4842-9381-DC5EFB4929C4}" dt="2024-10-14T17:08:15.054" v="1175" actId="478"/>
          <ac:picMkLst>
            <pc:docMk/>
            <pc:sldMk cId="3112751835" sldId="265"/>
            <ac:picMk id="11" creationId="{7E245299-762D-30F0-E418-2834003B9605}"/>
          </ac:picMkLst>
        </pc:picChg>
        <pc:picChg chg="add mod">
          <ac:chgData name="Maxwell Cook" userId="6270a8f4b8f62cae" providerId="LiveId" clId="{554EE395-C155-4842-9381-DC5EFB4929C4}" dt="2024-10-14T19:57:26.315" v="1278" actId="164"/>
          <ac:picMkLst>
            <pc:docMk/>
            <pc:sldMk cId="3112751835" sldId="265"/>
            <ac:picMk id="12" creationId="{034FE948-C0FF-2506-AA35-33193BC8A5C7}"/>
          </ac:picMkLst>
        </pc:picChg>
        <pc:picChg chg="add del mod">
          <ac:chgData name="Maxwell Cook" userId="6270a8f4b8f62cae" providerId="LiveId" clId="{554EE395-C155-4842-9381-DC5EFB4929C4}" dt="2024-10-14T17:08:11.859" v="1173" actId="478"/>
          <ac:picMkLst>
            <pc:docMk/>
            <pc:sldMk cId="3112751835" sldId="265"/>
            <ac:picMk id="13" creationId="{C54E28DB-CF2D-E56B-E74F-3C0B200EBBB6}"/>
          </ac:picMkLst>
        </pc:picChg>
        <pc:picChg chg="del">
          <ac:chgData name="Maxwell Cook" userId="6270a8f4b8f62cae" providerId="LiveId" clId="{554EE395-C155-4842-9381-DC5EFB4929C4}" dt="2024-10-11T18:08:51.632" v="1034" actId="478"/>
          <ac:picMkLst>
            <pc:docMk/>
            <pc:sldMk cId="3112751835" sldId="265"/>
            <ac:picMk id="19" creationId="{F581F1D4-431E-8B66-5A0A-1517F667CA62}"/>
          </ac:picMkLst>
        </pc:picChg>
        <pc:picChg chg="add mod">
          <ac:chgData name="Maxwell Cook" userId="6270a8f4b8f62cae" providerId="LiveId" clId="{554EE395-C155-4842-9381-DC5EFB4929C4}" dt="2024-10-14T19:57:45.955" v="1285" actId="1076"/>
          <ac:picMkLst>
            <pc:docMk/>
            <pc:sldMk cId="3112751835" sldId="265"/>
            <ac:picMk id="20" creationId="{2567A9E1-7128-90CB-D802-647ABD7BD2DD}"/>
          </ac:picMkLst>
        </pc:picChg>
        <pc:picChg chg="del">
          <ac:chgData name="Maxwell Cook" userId="6270a8f4b8f62cae" providerId="LiveId" clId="{554EE395-C155-4842-9381-DC5EFB4929C4}" dt="2024-10-11T18:08:51.151" v="1033" actId="478"/>
          <ac:picMkLst>
            <pc:docMk/>
            <pc:sldMk cId="3112751835" sldId="265"/>
            <ac:picMk id="21" creationId="{44EAB26D-CA97-D96B-A1DD-5A251ACEBC13}"/>
          </ac:picMkLst>
        </pc:picChg>
        <pc:picChg chg="del">
          <ac:chgData name="Maxwell Cook" userId="6270a8f4b8f62cae" providerId="LiveId" clId="{554EE395-C155-4842-9381-DC5EFB4929C4}" dt="2024-10-11T18:08:52.205" v="1035" actId="478"/>
          <ac:picMkLst>
            <pc:docMk/>
            <pc:sldMk cId="3112751835" sldId="265"/>
            <ac:picMk id="23" creationId="{974FB2CC-4A59-907A-89C7-D12EF7F0C74C}"/>
          </ac:picMkLst>
        </pc:picChg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  <pc:spChg chg="del">
          <ac:chgData name="Maxwell Cook" userId="6270a8f4b8f62cae" providerId="LiveId" clId="{554EE395-C155-4842-9381-DC5EFB4929C4}" dt="2024-10-14T19:57:59.474" v="1287" actId="478"/>
          <ac:spMkLst>
            <pc:docMk/>
            <pc:sldMk cId="3685061925" sldId="266"/>
            <ac:spMk id="2" creationId="{B67CFDF8-5F14-96BB-1D07-30B69AFAB6F7}"/>
          </ac:spMkLst>
        </pc:spChg>
        <pc:spChg chg="del">
          <ac:chgData name="Maxwell Cook" userId="6270a8f4b8f62cae" providerId="LiveId" clId="{554EE395-C155-4842-9381-DC5EFB4929C4}" dt="2024-10-14T19:58:00.379" v="1288" actId="478"/>
          <ac:spMkLst>
            <pc:docMk/>
            <pc:sldMk cId="3685061925" sldId="266"/>
            <ac:spMk id="3" creationId="{D446C096-E355-6A42-4CBF-95D147778D3F}"/>
          </ac:spMkLst>
        </pc:spChg>
        <pc:picChg chg="add mod">
          <ac:chgData name="Maxwell Cook" userId="6270a8f4b8f62cae" providerId="LiveId" clId="{554EE395-C155-4842-9381-DC5EFB4929C4}" dt="2024-10-14T19:58:23.570" v="1292" actId="1076"/>
          <ac:picMkLst>
            <pc:docMk/>
            <pc:sldMk cId="3685061925" sldId="266"/>
            <ac:picMk id="5" creationId="{5BA03E2D-BC84-9A4D-DD77-9B5E12AB8B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4" y="4099915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89463" y="8660757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383266" y="153545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CN</a:t>
            </a:r>
          </a:p>
        </p:txBody>
      </p:sp>
      <p:pic>
        <p:nvPicPr>
          <p:cNvPr id="15" name="Picture 14" descr="A collage of squares&#10;&#10;Description automatically generated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1" y="252416"/>
            <a:ext cx="5304938" cy="8269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27958" y="751072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412328" y="7175624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22825" y="553837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51679" y="6328565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41183" y="4748183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3019" y="399608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5650" y="3144832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413931" y="2354641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612941" y="8629937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3001</TotalTime>
  <Words>388</Words>
  <Application>Microsoft Macintosh PowerPoint</Application>
  <PresentationFormat>Custom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2024-10-14T19:58:30Z</dcterms:modified>
</cp:coreProperties>
</file>